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7" r:id="rId3"/>
    <p:sldId id="284" r:id="rId4"/>
    <p:sldId id="279" r:id="rId5"/>
    <p:sldId id="282" r:id="rId6"/>
    <p:sldId id="283" r:id="rId7"/>
    <p:sldId id="269" r:id="rId8"/>
    <p:sldId id="273" r:id="rId9"/>
    <p:sldId id="297" r:id="rId10"/>
    <p:sldId id="288" r:id="rId11"/>
    <p:sldId id="281" r:id="rId12"/>
    <p:sldId id="280" r:id="rId13"/>
    <p:sldId id="296" r:id="rId14"/>
    <p:sldId id="268" r:id="rId15"/>
    <p:sldId id="263" r:id="rId16"/>
    <p:sldId id="264" r:id="rId17"/>
    <p:sldId id="271" r:id="rId18"/>
    <p:sldId id="272" r:id="rId19"/>
    <p:sldId id="277" r:id="rId20"/>
    <p:sldId id="278" r:id="rId21"/>
    <p:sldId id="275" r:id="rId22"/>
    <p:sldId id="285" r:id="rId23"/>
    <p:sldId id="286" r:id="rId24"/>
    <p:sldId id="290" r:id="rId25"/>
    <p:sldId id="293" r:id="rId26"/>
    <p:sldId id="294" r:id="rId27"/>
    <p:sldId id="295" r:id="rId28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5" autoAdjust="0"/>
    <p:restoredTop sz="95204" autoAdjust="0"/>
  </p:normalViewPr>
  <p:slideViewPr>
    <p:cSldViewPr snapToGrid="0">
      <p:cViewPr>
        <p:scale>
          <a:sx n="71" d="100"/>
          <a:sy n="71" d="100"/>
        </p:scale>
        <p:origin x="193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16/01/2015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32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8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7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25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26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16/01/2015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734915" y="1004874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 310"/>
          <p:cNvGrpSpPr/>
          <p:nvPr/>
        </p:nvGrpSpPr>
        <p:grpSpPr>
          <a:xfrm>
            <a:off x="-4826476" y="-970358"/>
            <a:ext cx="18866326" cy="6438471"/>
            <a:chOff x="-4826476" y="-970358"/>
            <a:chExt cx="18866326" cy="6438471"/>
          </a:xfrm>
        </p:grpSpPr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919212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Rectangle 276"/>
            <p:cNvSpPr/>
            <p:nvPr/>
          </p:nvSpPr>
          <p:spPr>
            <a:xfrm>
              <a:off x="-4826476" y="-970358"/>
              <a:ext cx="8606875" cy="6438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041871" y="-970357"/>
              <a:ext cx="9997979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-4719484" y="-868846"/>
              <a:ext cx="504000" cy="537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114670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-3121279" y="348744"/>
              <a:ext cx="4664373" cy="3671121"/>
            </a:xfrm>
            <a:prstGeom prst="rect">
              <a:avLst/>
            </a:prstGeom>
          </p:spPr>
        </p:pic>
        <p:grpSp>
          <p:nvGrpSpPr>
            <p:cNvPr id="285" name="Group 284"/>
            <p:cNvGrpSpPr/>
            <p:nvPr/>
          </p:nvGrpSpPr>
          <p:grpSpPr>
            <a:xfrm rot="20623190">
              <a:off x="-3500289" y="1110710"/>
              <a:ext cx="6088382" cy="545448"/>
              <a:chOff x="4474058" y="8300603"/>
              <a:chExt cx="10885181" cy="975185"/>
            </a:xfrm>
          </p:grpSpPr>
          <p:sp>
            <p:nvSpPr>
              <p:cNvPr id="299" name="Freeform 298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0" name="Freeform 299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01" name="Straight Connector 300"/>
              <p:cNvCxnSpPr>
                <a:endCxn id="300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>
                <a:endCxn id="300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Connector 285"/>
            <p:cNvCxnSpPr/>
            <p:nvPr/>
          </p:nvCxnSpPr>
          <p:spPr>
            <a:xfrm>
              <a:off x="-3454679" y="1975037"/>
              <a:ext cx="0" cy="1089078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endCxn id="290" idx="0"/>
            </p:cNvCxnSpPr>
            <p:nvPr/>
          </p:nvCxnSpPr>
          <p:spPr>
            <a:xfrm flipH="1">
              <a:off x="-3306790" y="2487301"/>
              <a:ext cx="0" cy="1099734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endCxn id="289" idx="2"/>
            </p:cNvCxnSpPr>
            <p:nvPr/>
          </p:nvCxnSpPr>
          <p:spPr>
            <a:xfrm flipH="1">
              <a:off x="2316465" y="299333"/>
              <a:ext cx="428" cy="1092451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Freeform 288"/>
            <p:cNvSpPr/>
            <p:nvPr/>
          </p:nvSpPr>
          <p:spPr>
            <a:xfrm rot="20623190">
              <a:off x="-3544406" y="2215480"/>
              <a:ext cx="6013180" cy="255760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90" name="Freeform 289"/>
            <p:cNvSpPr/>
            <p:nvPr/>
          </p:nvSpPr>
          <p:spPr>
            <a:xfrm rot="20623190" flipV="1">
              <a:off x="-3463196" y="2493551"/>
              <a:ext cx="6013180" cy="255760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1" name="Straight Connector 290"/>
            <p:cNvCxnSpPr>
              <a:endCxn id="290" idx="0"/>
            </p:cNvCxnSpPr>
            <p:nvPr/>
          </p:nvCxnSpPr>
          <p:spPr>
            <a:xfrm rot="20623190">
              <a:off x="-3385493" y="3053179"/>
              <a:ext cx="0" cy="545448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>
              <a:endCxn id="290" idx="2"/>
            </p:cNvCxnSpPr>
            <p:nvPr/>
          </p:nvCxnSpPr>
          <p:spPr>
            <a:xfrm>
              <a:off x="2316892" y="1392406"/>
              <a:ext cx="144287" cy="49490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flipH="1">
              <a:off x="2470020" y="788649"/>
              <a:ext cx="0" cy="1098657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4" name="Group 293"/>
            <p:cNvGrpSpPr/>
            <p:nvPr/>
          </p:nvGrpSpPr>
          <p:grpSpPr>
            <a:xfrm>
              <a:off x="-271443" y="1727321"/>
              <a:ext cx="1281795" cy="2370684"/>
              <a:chOff x="6309735" y="3197749"/>
              <a:chExt cx="2291672" cy="4238454"/>
            </a:xfrm>
          </p:grpSpPr>
          <p:sp>
            <p:nvSpPr>
              <p:cNvPr id="297" name="Can 296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98" name="Right Arrow 297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95" name="Right Arrow 294"/>
            <p:cNvSpPr/>
            <p:nvPr/>
          </p:nvSpPr>
          <p:spPr>
            <a:xfrm rot="20712641">
              <a:off x="-4621404" y="2705956"/>
              <a:ext cx="888306" cy="780633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6" name="Right Arrow 295"/>
            <p:cNvSpPr/>
            <p:nvPr/>
          </p:nvSpPr>
          <p:spPr>
            <a:xfrm rot="9912641">
              <a:off x="2583128" y="680685"/>
              <a:ext cx="888306" cy="780633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6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13810" y="13357"/>
            <a:ext cx="16157743" cy="6280484"/>
            <a:chOff x="0" y="0"/>
            <a:chExt cx="16157743" cy="6280484"/>
          </a:xfrm>
        </p:grpSpPr>
        <p:grpSp>
          <p:nvGrpSpPr>
            <p:cNvPr id="112" name="Group 111"/>
            <p:cNvGrpSpPr/>
            <p:nvPr/>
          </p:nvGrpSpPr>
          <p:grpSpPr>
            <a:xfrm>
              <a:off x="326845" y="569820"/>
              <a:ext cx="9737167" cy="5366629"/>
              <a:chOff x="326845" y="-19727"/>
              <a:chExt cx="9737167" cy="5366629"/>
            </a:xfrm>
          </p:grpSpPr>
          <p:sp>
            <p:nvSpPr>
              <p:cNvPr id="4" name="Shape 52"/>
              <p:cNvSpPr txBox="1"/>
              <p:nvPr/>
            </p:nvSpPr>
            <p:spPr>
              <a:xfrm>
                <a:off x="326845" y="1031477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" name="Shape 59"/>
              <p:cNvSpPr txBox="1"/>
              <p:nvPr/>
            </p:nvSpPr>
            <p:spPr>
              <a:xfrm>
                <a:off x="3016776" y="1253058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RS232 Hub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Shape 59"/>
              <p:cNvSpPr txBox="1"/>
              <p:nvPr/>
            </p:nvSpPr>
            <p:spPr>
              <a:xfrm>
                <a:off x="3016776" y="2377963"/>
                <a:ext cx="1440000" cy="1429919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DAQ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1929046" y="1442583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Shape 59"/>
              <p:cNvSpPr txBox="1"/>
              <p:nvPr/>
            </p:nvSpPr>
            <p:spPr>
              <a:xfrm>
                <a:off x="3016776" y="1807584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AOTF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1929046" y="1987584"/>
                <a:ext cx="1080000" cy="403960"/>
                <a:chOff x="1891341" y="1470962"/>
                <a:chExt cx="1080000" cy="403960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1341" y="1470962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2159515" y="1536368"/>
                  <a:ext cx="6046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5879424" y="2177338"/>
                <a:ext cx="1440000" cy="705231"/>
                <a:chOff x="5968172" y="1084061"/>
                <a:chExt cx="1440000" cy="705231"/>
              </a:xfrm>
            </p:grpSpPr>
            <p:sp>
              <p:nvSpPr>
                <p:cNvPr id="7" name="Shape 59"/>
                <p:cNvSpPr txBox="1"/>
                <p:nvPr/>
              </p:nvSpPr>
              <p:spPr>
                <a:xfrm>
                  <a:off x="5968172" y="1084061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2" name="Shape 59"/>
                <p:cNvSpPr txBox="1"/>
                <p:nvPr/>
              </p:nvSpPr>
              <p:spPr>
                <a:xfrm>
                  <a:off x="5968172" y="1429292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B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5879424" y="821986"/>
                <a:ext cx="1440000" cy="1238434"/>
                <a:chOff x="5971391" y="-319735"/>
                <a:chExt cx="1440000" cy="1238434"/>
              </a:xfrm>
            </p:grpSpPr>
            <p:sp>
              <p:nvSpPr>
                <p:cNvPr id="14" name="Shape 59"/>
                <p:cNvSpPr txBox="1"/>
                <p:nvPr/>
              </p:nvSpPr>
              <p:spPr>
                <a:xfrm>
                  <a:off x="5971391" y="17347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Shape 59"/>
                <p:cNvSpPr txBox="1"/>
                <p:nvPr/>
              </p:nvSpPr>
              <p:spPr>
                <a:xfrm>
                  <a:off x="5971391" y="422364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4" name="Shape 59"/>
                <p:cNvSpPr txBox="1"/>
                <p:nvPr/>
              </p:nvSpPr>
              <p:spPr>
                <a:xfrm>
                  <a:off x="5971391" y="66669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5" name="Shape 59"/>
                <p:cNvSpPr txBox="1"/>
                <p:nvPr/>
              </p:nvSpPr>
              <p:spPr>
                <a:xfrm>
                  <a:off x="5971391" y="-75406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6" name="Shape 59"/>
                <p:cNvSpPr txBox="1"/>
                <p:nvPr/>
              </p:nvSpPr>
              <p:spPr>
                <a:xfrm>
                  <a:off x="5971391" y="-319735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sp>
            <p:nvSpPr>
              <p:cNvPr id="37" name="Shape 59"/>
              <p:cNvSpPr txBox="1"/>
              <p:nvPr/>
            </p:nvSpPr>
            <p:spPr>
              <a:xfrm>
                <a:off x="5879424" y="2988532"/>
                <a:ext cx="144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Custom</a:t>
                </a:r>
                <a:b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</a:b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Eletronics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" name="Shape 59"/>
              <p:cNvSpPr txBox="1"/>
              <p:nvPr/>
            </p:nvSpPr>
            <p:spPr>
              <a:xfrm>
                <a:off x="7760556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Pulse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Amp.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436131" y="3399705"/>
                <a:ext cx="1575944" cy="358813"/>
                <a:chOff x="4676657" y="2429856"/>
                <a:chExt cx="1575944" cy="358813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4905325" y="24298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4676657" y="2450115"/>
                  <a:ext cx="15759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&amp; DO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V="1">
                <a:off x="7386003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8734859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Shape 59"/>
              <p:cNvSpPr txBox="1"/>
              <p:nvPr/>
            </p:nvSpPr>
            <p:spPr>
              <a:xfrm>
                <a:off x="9164012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r>
                  <a:rPr lang="en-US" sz="1600" b="1" i="0" u="none" strike="noStrike" cap="none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Mod.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5" name="Shape 52"/>
              <p:cNvSpPr txBox="1"/>
              <p:nvPr/>
            </p:nvSpPr>
            <p:spPr>
              <a:xfrm>
                <a:off x="326845" y="3906902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2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6" name="Shape 59"/>
              <p:cNvSpPr txBox="1"/>
              <p:nvPr/>
            </p:nvSpPr>
            <p:spPr>
              <a:xfrm>
                <a:off x="3016776" y="4388052"/>
                <a:ext cx="144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727861" y="4643517"/>
                <a:ext cx="1289135" cy="394869"/>
                <a:chOff x="2067835" y="5409721"/>
                <a:chExt cx="1289135" cy="394869"/>
              </a:xfrm>
            </p:grpSpPr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2236668" y="5409721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/>
                <p:cNvSpPr txBox="1"/>
                <p:nvPr/>
              </p:nvSpPr>
              <p:spPr>
                <a:xfrm>
                  <a:off x="2067835" y="5466036"/>
                  <a:ext cx="12891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CameraLink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735316" y="3854695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/>
              <p:cNvGrpSpPr/>
              <p:nvPr/>
            </p:nvGrpSpPr>
            <p:grpSpPr>
              <a:xfrm>
                <a:off x="4615132" y="2302086"/>
                <a:ext cx="1173062" cy="718763"/>
                <a:chOff x="4615132" y="2305896"/>
                <a:chExt cx="1173062" cy="71876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4679966" y="2686105"/>
                  <a:ext cx="95878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5414635" y="2305896"/>
                  <a:ext cx="373559" cy="427334"/>
                  <a:chOff x="5414635" y="2305896"/>
                  <a:chExt cx="373559" cy="427334"/>
                </a:xfrm>
              </p:grpSpPr>
              <p:cxnSp>
                <p:nvCxnSpPr>
                  <p:cNvPr id="30" name="Straight Arrow Connector 29"/>
                  <p:cNvCxnSpPr/>
                  <p:nvPr/>
                </p:nvCxnSpPr>
                <p:spPr>
                  <a:xfrm flipV="1">
                    <a:off x="5428194" y="2344404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V="1">
                    <a:off x="5428194" y="2694949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5414635" y="2305896"/>
                    <a:ext cx="0" cy="427334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4615132" y="2527885"/>
                  <a:ext cx="78077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4614032" y="894779"/>
                <a:ext cx="1174772" cy="1080808"/>
                <a:chOff x="5093155" y="1429"/>
                <a:chExt cx="786279" cy="1080808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5519434" y="792901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5519434" y="104467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5519434" y="1429"/>
                  <a:ext cx="625" cy="1080808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5093155" y="538122"/>
                  <a:ext cx="430168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5519434" y="54112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5519434" y="27918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5519434" y="289346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/>
              <p:cNvSpPr txBox="1"/>
              <p:nvPr/>
            </p:nvSpPr>
            <p:spPr>
              <a:xfrm>
                <a:off x="3877131" y="4006010"/>
                <a:ext cx="1475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Trigger pulses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998637" y="-19727"/>
                <a:ext cx="1462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  <a:endParaRPr lang="ga-IE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3016776" y="0"/>
                <a:ext cx="4302647" cy="752792"/>
                <a:chOff x="3013980" y="1180487"/>
                <a:chExt cx="2853501" cy="752792"/>
              </a:xfrm>
            </p:grpSpPr>
            <p:sp>
              <p:nvSpPr>
                <p:cNvPr id="19" name="Shape 59"/>
                <p:cNvSpPr txBox="1"/>
                <p:nvPr/>
              </p:nvSpPr>
              <p:spPr>
                <a:xfrm>
                  <a:off x="3063156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X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" name="Shape 59"/>
                <p:cNvSpPr txBox="1"/>
                <p:nvPr/>
              </p:nvSpPr>
              <p:spPr>
                <a:xfrm>
                  <a:off x="385707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Y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" name="Shape 59"/>
                <p:cNvSpPr txBox="1"/>
                <p:nvPr/>
              </p:nvSpPr>
              <p:spPr>
                <a:xfrm>
                  <a:off x="4650988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Z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" name="Shape 59"/>
                <p:cNvSpPr txBox="1"/>
                <p:nvPr/>
              </p:nvSpPr>
              <p:spPr>
                <a:xfrm>
                  <a:off x="544490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l-GR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θ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3460114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4254030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5047946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/>
                <p:cNvSpPr/>
                <p:nvPr/>
              </p:nvSpPr>
              <p:spPr>
                <a:xfrm>
                  <a:off x="3013980" y="1180487"/>
                  <a:ext cx="2853501" cy="75279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1398046" y="2512819"/>
                <a:ext cx="1611002" cy="1010793"/>
                <a:chOff x="1922104" y="2239859"/>
                <a:chExt cx="1080000" cy="1010793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1922104" y="2845656"/>
                  <a:ext cx="1080000" cy="404996"/>
                  <a:chOff x="1922104" y="2178906"/>
                  <a:chExt cx="1080000" cy="404996"/>
                </a:xfrm>
              </p:grpSpPr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1922104" y="217890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186706" y="2245348"/>
                    <a:ext cx="64632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</a:t>
                    </a:r>
                    <a:r>
                      <a:rPr lang="it-IT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.</a:t>
                    </a:r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BUS</a:t>
                    </a:r>
                    <a:endParaRPr lang="ga-IE" sz="1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04" name="Straight Connector 103"/>
                <p:cNvCxnSpPr/>
                <p:nvPr/>
              </p:nvCxnSpPr>
              <p:spPr>
                <a:xfrm rot="16200000" flipV="1">
                  <a:off x="1616580" y="2561214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/>
              <p:cNvGrpSpPr/>
              <p:nvPr/>
            </p:nvGrpSpPr>
            <p:grpSpPr>
              <a:xfrm>
                <a:off x="1357615" y="352382"/>
                <a:ext cx="1651431" cy="642710"/>
                <a:chOff x="1908912" y="352382"/>
                <a:chExt cx="1080000" cy="642710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2362225" y="418217"/>
                  <a:ext cx="439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6" name="Group 105"/>
                <p:cNvGrpSpPr/>
                <p:nvPr/>
              </p:nvGrpSpPr>
              <p:grpSpPr>
                <a:xfrm>
                  <a:off x="1908912" y="352382"/>
                  <a:ext cx="1080000" cy="642710"/>
                  <a:chOff x="1922104" y="2826712"/>
                  <a:chExt cx="1080000" cy="642710"/>
                </a:xfrm>
              </p:grpSpPr>
              <p:cxnSp>
                <p:nvCxnSpPr>
                  <p:cNvPr id="109" name="Straight Arrow Connector 108"/>
                  <p:cNvCxnSpPr/>
                  <p:nvPr/>
                </p:nvCxnSpPr>
                <p:spPr>
                  <a:xfrm flipV="1">
                    <a:off x="1922104" y="284565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rot="16200000" flipV="1">
                    <a:off x="1626178" y="3148067"/>
                    <a:ext cx="642710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0" name="Group 69"/>
            <p:cNvGrpSpPr/>
            <p:nvPr/>
          </p:nvGrpSpPr>
          <p:grpSpPr>
            <a:xfrm>
              <a:off x="10578767" y="160232"/>
              <a:ext cx="5342094" cy="5960020"/>
              <a:chOff x="2122096" y="0"/>
              <a:chExt cx="5342094" cy="5960020"/>
            </a:xfrm>
          </p:grpSpPr>
          <p:sp>
            <p:nvSpPr>
              <p:cNvPr id="72" name="Shape 29"/>
              <p:cNvSpPr/>
              <p:nvPr/>
            </p:nvSpPr>
            <p:spPr>
              <a:xfrm>
                <a:off x="5548800" y="0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524" dirty="0"/>
                  <a:t>Tomo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727811" y="1080655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13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Stack</a:t>
                  </a:r>
                  <a:endParaRPr lang="it" sz="1524" dirty="0"/>
                </a:p>
              </p:txBody>
            </p:sp>
            <p:sp>
              <p:nvSpPr>
                <p:cNvPr id="114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Data Transfer</a:t>
                  </a:r>
                  <a:endParaRPr lang="it" sz="1524" dirty="0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910445" y="2161310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07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Camera</a:t>
                  </a:r>
                  <a:endParaRPr lang="it" sz="1524" dirty="0"/>
                </a:p>
              </p:txBody>
            </p:sp>
            <p:sp>
              <p:nvSpPr>
                <p:cNvPr id="110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Motor Stages</a:t>
                  </a: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2987814" y="3241965"/>
                <a:ext cx="2936624" cy="613247"/>
                <a:chOff x="4700692" y="1080655"/>
                <a:chExt cx="2936624" cy="613247"/>
              </a:xfrm>
            </p:grpSpPr>
            <p:sp>
              <p:nvSpPr>
                <p:cNvPr id="102" name="Shape 29"/>
                <p:cNvSpPr/>
                <p:nvPr/>
              </p:nvSpPr>
              <p:spPr>
                <a:xfrm>
                  <a:off x="4700692" y="108065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Waveform</a:t>
                  </a:r>
                </a:p>
                <a:p>
                  <a:pPr algn="ctr"/>
                  <a:r>
                    <a:rPr lang="ga-IE" sz="1524" dirty="0" smtClean="0"/>
                    <a:t>Generator</a:t>
                  </a:r>
                  <a:endParaRPr lang="it" sz="1524" dirty="0"/>
                </a:p>
              </p:txBody>
            </p:sp>
            <p:sp>
              <p:nvSpPr>
                <p:cNvPr id="103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AOTF</a:t>
                  </a:r>
                </a:p>
                <a:p>
                  <a:pPr algn="ctr"/>
                  <a:r>
                    <a:rPr lang="ga-IE" sz="1524" dirty="0" smtClean="0"/>
                    <a:t>(Shutter)</a:t>
                  </a:r>
                </a:p>
              </p:txBody>
            </p:sp>
          </p:grpSp>
          <p:sp>
            <p:nvSpPr>
              <p:cNvPr id="83" name="Shape 29"/>
              <p:cNvSpPr/>
              <p:nvPr/>
            </p:nvSpPr>
            <p:spPr>
              <a:xfrm>
                <a:off x="2967225" y="4322620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DAQ</a:t>
                </a:r>
              </a:p>
              <a:p>
                <a:pPr algn="ctr"/>
                <a:r>
                  <a:rPr lang="ga-IE" sz="1524" dirty="0" smtClean="0"/>
                  <a:t>Board</a:t>
                </a: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2122096" y="5346773"/>
                <a:ext cx="2784335" cy="613247"/>
                <a:chOff x="1898072" y="5098475"/>
                <a:chExt cx="2784335" cy="613247"/>
              </a:xfrm>
            </p:grpSpPr>
            <p:sp>
              <p:nvSpPr>
                <p:cNvPr id="100" name="Shape 29"/>
                <p:cNvSpPr/>
                <p:nvPr/>
              </p:nvSpPr>
              <p:spPr>
                <a:xfrm>
                  <a:off x="1898072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Laser</a:t>
                  </a:r>
                </a:p>
                <a:p>
                  <a:pPr algn="ctr"/>
                  <a:r>
                    <a:rPr lang="ga-IE" sz="1524" dirty="0" smtClean="0"/>
                    <a:t>Modulator</a:t>
                  </a:r>
                </a:p>
              </p:txBody>
            </p:sp>
            <p:sp>
              <p:nvSpPr>
                <p:cNvPr id="101" name="Shape 29"/>
                <p:cNvSpPr/>
                <p:nvPr/>
              </p:nvSpPr>
              <p:spPr>
                <a:xfrm>
                  <a:off x="3588328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Galvo</a:t>
                  </a:r>
                </a:p>
                <a:p>
                  <a:pPr algn="ctr"/>
                  <a:r>
                    <a:rPr lang="ga-IE" sz="1524" dirty="0" smtClean="0"/>
                    <a:t>Scanners</a:t>
                  </a:r>
                </a:p>
              </p:txBody>
            </p:sp>
          </p:grpSp>
          <p:sp>
            <p:nvSpPr>
              <p:cNvPr id="85" name="Shape 29"/>
              <p:cNvSpPr/>
              <p:nvPr/>
            </p:nvSpPr>
            <p:spPr>
              <a:xfrm>
                <a:off x="6369790" y="5346772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Lasers</a:t>
                </a: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>
                <a:off x="3511344" y="385846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2700000">
                <a:off x="2813390" y="4898171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2700000">
                <a:off x="3734975" y="276935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rot="2700000">
                <a:off x="4559526" y="1680218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2700000">
                <a:off x="5375778" y="58897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>
                <a:off x="6814705" y="58896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rot="18900000">
                <a:off x="5993716" y="168021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8900000">
                <a:off x="5202813" y="2765112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18900000">
                <a:off x="4253399" y="4919264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/>
            <p:cNvSpPr/>
            <p:nvPr/>
          </p:nvSpPr>
          <p:spPr>
            <a:xfrm>
              <a:off x="0" y="0"/>
              <a:ext cx="1027111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415675" y="0"/>
              <a:ext cx="574206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4845" y="7113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554403" y="65820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9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228938" cy="5562600"/>
              <a:chOff x="-4229099" y="0"/>
              <a:chExt cx="12228938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1658942" cy="5562600"/>
                <a:chOff x="288758" y="333948"/>
                <a:chExt cx="11304011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073252" y="1351130"/>
                  <a:ext cx="2986342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593417" y="1392074"/>
                  <a:ext cx="8384" cy="957421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8966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fibre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9527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saving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0217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moving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Supercomputing 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Centre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Bologna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13708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Python script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Bent Arrow 8"/>
                <p:cNvSpPr/>
                <p:nvPr/>
              </p:nvSpPr>
              <p:spPr>
                <a:xfrm rot="5400000">
                  <a:off x="6495160" y="1185481"/>
                  <a:ext cx="546221" cy="1306664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Bent Arrow 31"/>
                <p:cNvSpPr/>
                <p:nvPr/>
              </p:nvSpPr>
              <p:spPr>
                <a:xfrm rot="5400000">
                  <a:off x="8999874" y="4293708"/>
                  <a:ext cx="370271" cy="772105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419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2" y="1341344"/>
            <a:ext cx="9807390" cy="551665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 management</a:t>
            </a:r>
            <a:endParaRPr lang="it-IT" dirty="0"/>
          </a:p>
        </p:txBody>
      </p:sp>
      <p:sp>
        <p:nvSpPr>
          <p:cNvPr id="6" name="TextBox 5"/>
          <p:cNvSpPr txBox="1"/>
          <p:nvPr/>
        </p:nvSpPr>
        <p:spPr>
          <a:xfrm>
            <a:off x="5267324" y="1436574"/>
            <a:ext cx="2305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51054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32.4TB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42386" y="565785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10.9TB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72373" y="1436574"/>
            <a:ext cx="4505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Python script from collaborators in Rome: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digitally </a:t>
            </a:r>
            <a:r>
              <a:rPr lang="en-GB" sz="2000" dirty="0" err="1" smtClean="0"/>
              <a:t>downsample</a:t>
            </a:r>
            <a:r>
              <a:rPr lang="en-GB" sz="2000" dirty="0" smtClean="0"/>
              <a:t> our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transfer from SSD to 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Convert from .</a:t>
            </a:r>
            <a:r>
              <a:rPr lang="en-GB" sz="2000" dirty="0" err="1" smtClean="0"/>
              <a:t>xcd</a:t>
            </a:r>
            <a:r>
              <a:rPr lang="en-GB" sz="2000" dirty="0" smtClean="0"/>
              <a:t> to .</a:t>
            </a:r>
            <a:r>
              <a:rPr lang="en-GB" sz="2000" dirty="0" err="1" smtClean="0"/>
              <a:t>tif</a:t>
            </a:r>
            <a:r>
              <a:rPr lang="en-GB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ym typeface="Wingdings" panose="05000000000000000000" pitchFamily="2" charset="2"/>
              </a:rPr>
              <a:t> decrease of size by factor 10</a:t>
            </a:r>
            <a:endParaRPr lang="en-GB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05649" y="1646972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2627" y="2126188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5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322388" y="221812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Camera</a:t>
            </a:r>
          </a:p>
        </p:txBody>
      </p:sp>
      <p:sp>
        <p:nvSpPr>
          <p:cNvPr id="24" name="Shape 24"/>
          <p:cNvSpPr/>
          <p:nvPr/>
        </p:nvSpPr>
        <p:spPr>
          <a:xfrm>
            <a:off x="2199798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SPIM imaging</a:t>
            </a:r>
          </a:p>
        </p:txBody>
      </p:sp>
      <p:sp>
        <p:nvSpPr>
          <p:cNvPr id="25" name="Shape 25"/>
          <p:cNvSpPr/>
          <p:nvPr/>
        </p:nvSpPr>
        <p:spPr>
          <a:xfrm>
            <a:off x="4444977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26" name="Shape 26"/>
          <p:cNvSpPr/>
          <p:nvPr/>
        </p:nvSpPr>
        <p:spPr>
          <a:xfrm>
            <a:off x="2199798" y="4179551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DAQmx</a:t>
            </a:r>
          </a:p>
        </p:txBody>
      </p:sp>
      <p:sp>
        <p:nvSpPr>
          <p:cNvPr id="27" name="Shape 27"/>
          <p:cNvSpPr/>
          <p:nvPr/>
        </p:nvSpPr>
        <p:spPr>
          <a:xfrm>
            <a:off x="556756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PI stages</a:t>
            </a:r>
          </a:p>
        </p:txBody>
      </p:sp>
      <p:sp>
        <p:nvSpPr>
          <p:cNvPr id="28" name="Shape 28"/>
          <p:cNvSpPr/>
          <p:nvPr/>
        </p:nvSpPr>
        <p:spPr>
          <a:xfrm>
            <a:off x="4965217" y="124375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Stack</a:t>
            </a:r>
          </a:p>
        </p:txBody>
      </p:sp>
      <p:sp>
        <p:nvSpPr>
          <p:cNvPr id="29" name="Shape 29"/>
          <p:cNvSpPr/>
          <p:nvPr/>
        </p:nvSpPr>
        <p:spPr>
          <a:xfrm>
            <a:off x="4965222" y="35081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Tomo</a:t>
            </a:r>
          </a:p>
        </p:txBody>
      </p:sp>
      <p:sp>
        <p:nvSpPr>
          <p:cNvPr id="30" name="Shape 30"/>
          <p:cNvSpPr/>
          <p:nvPr/>
        </p:nvSpPr>
        <p:spPr>
          <a:xfrm>
            <a:off x="7812745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1" name="Shape 31"/>
          <p:cNvSpPr/>
          <p:nvPr/>
        </p:nvSpPr>
        <p:spPr>
          <a:xfrm>
            <a:off x="1114513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Pockels cell</a:t>
            </a:r>
          </a:p>
        </p:txBody>
      </p:sp>
      <p:sp>
        <p:nvSpPr>
          <p:cNvPr id="32" name="Shape 32"/>
          <p:cNvSpPr/>
          <p:nvPr/>
        </p:nvSpPr>
        <p:spPr>
          <a:xfrm>
            <a:off x="332238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Camera</a:t>
            </a:r>
          </a:p>
        </p:txBody>
      </p:sp>
      <p:sp>
        <p:nvSpPr>
          <p:cNvPr id="33" name="Shape 33"/>
          <p:cNvSpPr/>
          <p:nvPr/>
        </p:nvSpPr>
        <p:spPr>
          <a:xfrm>
            <a:off x="7812745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4" name="Shape 34"/>
          <p:cNvSpPr/>
          <p:nvPr/>
        </p:nvSpPr>
        <p:spPr>
          <a:xfrm>
            <a:off x="556756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stages</a:t>
            </a:r>
          </a:p>
        </p:txBody>
      </p:sp>
      <p:sp>
        <p:nvSpPr>
          <p:cNvPr id="35" name="Shape 35"/>
          <p:cNvSpPr/>
          <p:nvPr/>
        </p:nvSpPr>
        <p:spPr>
          <a:xfrm>
            <a:off x="219979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Galvos</a:t>
            </a:r>
          </a:p>
        </p:txBody>
      </p:sp>
      <p:sp>
        <p:nvSpPr>
          <p:cNvPr id="36" name="Shape 36"/>
          <p:cNvSpPr/>
          <p:nvPr/>
        </p:nvSpPr>
        <p:spPr>
          <a:xfrm>
            <a:off x="669015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sp>
        <p:nvSpPr>
          <p:cNvPr id="37" name="Shape 37"/>
          <p:cNvSpPr/>
          <p:nvPr/>
        </p:nvSpPr>
        <p:spPr>
          <a:xfrm>
            <a:off x="4444977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38" name="Shape 38"/>
          <p:cNvSpPr/>
          <p:nvPr/>
        </p:nvSpPr>
        <p:spPr>
          <a:xfrm>
            <a:off x="669015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cxnSp>
        <p:nvCxnSpPr>
          <p:cNvPr id="39" name="Shape 39"/>
          <p:cNvCxnSpPr>
            <a:stCxn id="23" idx="2"/>
            <a:endCxn id="24" idx="0"/>
          </p:cNvCxnSpPr>
          <p:nvPr/>
        </p:nvCxnSpPr>
        <p:spPr>
          <a:xfrm flipH="1">
            <a:off x="2646771" y="2831369"/>
            <a:ext cx="1122533" cy="36951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" name="Shape 40"/>
          <p:cNvCxnSpPr>
            <a:stCxn id="23" idx="2"/>
          </p:cNvCxnSpPr>
          <p:nvPr/>
        </p:nvCxnSpPr>
        <p:spPr>
          <a:xfrm>
            <a:off x="3769305" y="2831370"/>
            <a:ext cx="1141679" cy="369795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hape 41"/>
          <p:cNvCxnSpPr>
            <a:stCxn id="28" idx="2"/>
            <a:endCxn id="23" idx="0"/>
          </p:cNvCxnSpPr>
          <p:nvPr/>
        </p:nvCxnSpPr>
        <p:spPr>
          <a:xfrm flipH="1">
            <a:off x="3769200" y="1856999"/>
            <a:ext cx="1642934" cy="361222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" name="Shape 42"/>
          <p:cNvCxnSpPr>
            <a:stCxn id="24" idx="2"/>
            <a:endCxn id="26" idx="0"/>
          </p:cNvCxnSpPr>
          <p:nvPr/>
        </p:nvCxnSpPr>
        <p:spPr>
          <a:xfrm>
            <a:off x="2646715" y="3814200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" name="Shape 43"/>
          <p:cNvCxnSpPr>
            <a:stCxn id="28" idx="2"/>
            <a:endCxn id="27" idx="0"/>
          </p:cNvCxnSpPr>
          <p:nvPr/>
        </p:nvCxnSpPr>
        <p:spPr>
          <a:xfrm>
            <a:off x="5412134" y="1856999"/>
            <a:ext cx="602419" cy="1344011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" name="Shape 44"/>
          <p:cNvCxnSpPr>
            <a:stCxn id="26" idx="2"/>
            <a:endCxn id="35" idx="0"/>
          </p:cNvCxnSpPr>
          <p:nvPr/>
        </p:nvCxnSpPr>
        <p:spPr>
          <a:xfrm>
            <a:off x="2646715" y="4792798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" name="Shape 45"/>
          <p:cNvCxnSpPr>
            <a:stCxn id="26" idx="2"/>
            <a:endCxn id="31" idx="0"/>
          </p:cNvCxnSpPr>
          <p:nvPr/>
        </p:nvCxnSpPr>
        <p:spPr>
          <a:xfrm flipH="1">
            <a:off x="1561333" y="4792798"/>
            <a:ext cx="1085382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46"/>
          <p:cNvCxnSpPr>
            <a:stCxn id="23" idx="2"/>
            <a:endCxn id="32" idx="0"/>
          </p:cNvCxnSpPr>
          <p:nvPr/>
        </p:nvCxnSpPr>
        <p:spPr>
          <a:xfrm>
            <a:off x="3769304" y="2831369"/>
            <a:ext cx="0" cy="2326799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47"/>
          <p:cNvCxnSpPr>
            <a:stCxn id="25" idx="2"/>
            <a:endCxn id="37" idx="0"/>
          </p:cNvCxnSpPr>
          <p:nvPr/>
        </p:nvCxnSpPr>
        <p:spPr>
          <a:xfrm>
            <a:off x="4891894" y="3814200"/>
            <a:ext cx="0" cy="1344011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48"/>
          <p:cNvCxnSpPr/>
          <p:nvPr/>
        </p:nvCxnSpPr>
        <p:spPr>
          <a:xfrm>
            <a:off x="6014483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" name="Shape 49"/>
          <p:cNvCxnSpPr/>
          <p:nvPr/>
        </p:nvCxnSpPr>
        <p:spPr>
          <a:xfrm>
            <a:off x="713707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" name="Shape 50"/>
          <p:cNvCxnSpPr/>
          <p:nvPr/>
        </p:nvCxnSpPr>
        <p:spPr>
          <a:xfrm>
            <a:off x="825966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" name="Shape 51"/>
          <p:cNvCxnSpPr>
            <a:endCxn id="28" idx="0"/>
          </p:cNvCxnSpPr>
          <p:nvPr/>
        </p:nvCxnSpPr>
        <p:spPr>
          <a:xfrm>
            <a:off x="5412134" y="963976"/>
            <a:ext cx="0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" name="Shape 52"/>
          <p:cNvSpPr txBox="1"/>
          <p:nvPr/>
        </p:nvSpPr>
        <p:spPr>
          <a:xfrm rot="-757146">
            <a:off x="3852390" y="1450977"/>
            <a:ext cx="1326520" cy="359447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aquire image sweep:</a:t>
            </a:r>
          </a:p>
          <a:p>
            <a:r>
              <a:rPr lang="it" sz="762" b="1"/>
              <a:t># of frames</a:t>
            </a:r>
          </a:p>
          <a:p>
            <a:r>
              <a:rPr lang="it" sz="762" b="1"/>
              <a:t>file name</a:t>
            </a:r>
          </a:p>
        </p:txBody>
      </p:sp>
      <p:sp>
        <p:nvSpPr>
          <p:cNvPr id="53" name="Shape 53"/>
          <p:cNvSpPr txBox="1"/>
          <p:nvPr/>
        </p:nvSpPr>
        <p:spPr>
          <a:xfrm rot="-1834250">
            <a:off x="5645251" y="2092527"/>
            <a:ext cx="543620" cy="595376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move:</a:t>
            </a:r>
          </a:p>
          <a:p>
            <a:r>
              <a:rPr lang="it" sz="762" b="1"/>
              <a:t>speed</a:t>
            </a:r>
          </a:p>
          <a:p>
            <a:r>
              <a:rPr lang="it" sz="762" b="1"/>
              <a:t>step</a:t>
            </a:r>
          </a:p>
        </p:txBody>
      </p:sp>
      <p:sp>
        <p:nvSpPr>
          <p:cNvPr id="54" name="Shape 54"/>
          <p:cNvSpPr txBox="1"/>
          <p:nvPr/>
        </p:nvSpPr>
        <p:spPr>
          <a:xfrm rot="5400000">
            <a:off x="3455943" y="3816200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cameralink</a:t>
            </a:r>
          </a:p>
        </p:txBody>
      </p:sp>
      <p:sp>
        <p:nvSpPr>
          <p:cNvPr id="55" name="Shape 55"/>
          <p:cNvSpPr txBox="1"/>
          <p:nvPr/>
        </p:nvSpPr>
        <p:spPr>
          <a:xfrm rot="5398772">
            <a:off x="4569205" y="4511661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serial</a:t>
            </a:r>
          </a:p>
        </p:txBody>
      </p:sp>
      <p:sp>
        <p:nvSpPr>
          <p:cNvPr id="56" name="Shape 56"/>
          <p:cNvSpPr txBox="1"/>
          <p:nvPr/>
        </p:nvSpPr>
        <p:spPr>
          <a:xfrm rot="5398772">
            <a:off x="6813570" y="4474107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953" dirty="0"/>
              <a:t>serial</a:t>
            </a:r>
          </a:p>
        </p:txBody>
      </p:sp>
      <p:sp>
        <p:nvSpPr>
          <p:cNvPr id="57" name="Shape 57"/>
          <p:cNvSpPr txBox="1"/>
          <p:nvPr/>
        </p:nvSpPr>
        <p:spPr>
          <a:xfrm rot="5398772">
            <a:off x="5701274" y="4549175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 dirty="0"/>
              <a:t>USB</a:t>
            </a:r>
          </a:p>
        </p:txBody>
      </p:sp>
      <p:sp>
        <p:nvSpPr>
          <p:cNvPr id="58" name="Shape 58"/>
          <p:cNvSpPr/>
          <p:nvPr/>
        </p:nvSpPr>
        <p:spPr>
          <a:xfrm>
            <a:off x="6268053" y="1243728"/>
            <a:ext cx="893910" cy="61327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Data transfer</a:t>
            </a:r>
          </a:p>
        </p:txBody>
      </p:sp>
      <p:cxnSp>
        <p:nvCxnSpPr>
          <p:cNvPr id="59" name="Shape 59"/>
          <p:cNvCxnSpPr>
            <a:stCxn id="29" idx="2"/>
            <a:endCxn id="58" idx="0"/>
          </p:cNvCxnSpPr>
          <p:nvPr/>
        </p:nvCxnSpPr>
        <p:spPr>
          <a:xfrm>
            <a:off x="5412139" y="964059"/>
            <a:ext cx="1302859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35992620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2195343" y="-53938"/>
            <a:ext cx="16336147" cy="6799642"/>
            <a:chOff x="-2195343" y="-53938"/>
            <a:chExt cx="16336147" cy="6799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236" y="139666"/>
              <a:ext cx="3702914" cy="321920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0954" y="139666"/>
              <a:ext cx="3859850" cy="660603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5343" y="139666"/>
              <a:ext cx="8322455" cy="66060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0" t="26163" r="9145" b="3553"/>
            <a:stretch/>
          </p:blipFill>
          <p:spPr>
            <a:xfrm>
              <a:off x="6342236" y="3610303"/>
              <a:ext cx="3723594" cy="313540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-2023893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34967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34967" y="3865217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362475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2810014" y="1029678"/>
              <a:ext cx="1135926" cy="14169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 flipV="1">
              <a:off x="2659704" y="373330"/>
              <a:ext cx="309654" cy="88344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58190" y="-53938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z</a:t>
              </a:r>
              <a:endParaRPr lang="ga-IE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07326" y="730384"/>
              <a:ext cx="421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x </a:t>
              </a:r>
              <a:endParaRPr lang="ga-I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4581</TotalTime>
  <Words>646</Words>
  <Application>Microsoft Office PowerPoint</Application>
  <PresentationFormat>Widescreen</PresentationFormat>
  <Paragraphs>362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183</cp:revision>
  <dcterms:created xsi:type="dcterms:W3CDTF">2013-11-04T09:16:53Z</dcterms:created>
  <dcterms:modified xsi:type="dcterms:W3CDTF">2015-01-16T16:41:29Z</dcterms:modified>
</cp:coreProperties>
</file>